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Extra Bold" charset="1" panose="020B0906030804020204"/>
      <p:regular r:id="rId10"/>
    </p:embeddedFont>
    <p:embeddedFont>
      <p:font typeface="Open Sans Extra Bold Italics" charset="1" panose="020B090603080402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20" Target="slides/slide9.xml" Type="http://schemas.openxmlformats.org/officeDocument/2006/relationships/slide"/><Relationship Id="rId21" Target="slides/slide10.xml" Type="http://schemas.openxmlformats.org/officeDocument/2006/relationships/slide"/><Relationship Id="rId22" Target="slides/slide11.xml" Type="http://schemas.openxmlformats.org/officeDocument/2006/relationships/slide"/><Relationship Id="rId23" Target="slides/slide12.xml" Type="http://schemas.openxmlformats.org/officeDocument/2006/relationships/slide"/><Relationship Id="rId24" Target="slides/slide13.xml" Type="http://schemas.openxmlformats.org/officeDocument/2006/relationships/slide"/><Relationship Id="rId25" Target="slides/slide14.xml" Type="http://schemas.openxmlformats.org/officeDocument/2006/relationships/slide"/><Relationship Id="rId26" Target="slides/slide15.xml" Type="http://schemas.openxmlformats.org/officeDocument/2006/relationships/slide"/><Relationship Id="rId27" Target="slides/slide16.xml" Type="http://schemas.openxmlformats.org/officeDocument/2006/relationships/slide"/><Relationship Id="rId28" Target="slides/slide17.xml" Type="http://schemas.openxmlformats.org/officeDocument/2006/relationships/slide"/><Relationship Id="rId29" Target="slides/slide18.xml" Type="http://schemas.openxmlformats.org/officeDocument/2006/relationships/slide"/><Relationship Id="rId3" Target="viewProps.xml" Type="http://schemas.openxmlformats.org/officeDocument/2006/relationships/viewProps"/><Relationship Id="rId30" Target="slides/slide19.xml" Type="http://schemas.openxmlformats.org/officeDocument/2006/relationships/slide"/><Relationship Id="rId31" Target="slides/slide20.xml" Type="http://schemas.openxmlformats.org/officeDocument/2006/relationships/slide"/><Relationship Id="rId32" Target="slides/slide21.xml" Type="http://schemas.openxmlformats.org/officeDocument/2006/relationships/slide"/><Relationship Id="rId33" Target="slides/slide22.xml" Type="http://schemas.openxmlformats.org/officeDocument/2006/relationships/slide"/><Relationship Id="rId34" Target="slides/slide2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5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7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8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9.jpe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0.jpe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1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2.jpe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3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4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7.jpe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5.pn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jpe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7.jpe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8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8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9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1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2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3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0504">
            <a:off x="781320" y="4448838"/>
            <a:ext cx="7381358" cy="3568007"/>
          </a:xfrm>
          <a:custGeom>
            <a:avLst/>
            <a:gdLst/>
            <a:ahLst/>
            <a:cxnLst/>
            <a:rect r="r" b="b" t="t" l="l"/>
            <a:pathLst>
              <a:path h="3568007" w="7381358">
                <a:moveTo>
                  <a:pt x="0" y="0"/>
                </a:moveTo>
                <a:lnTo>
                  <a:pt x="7381358" y="0"/>
                </a:lnTo>
                <a:lnTo>
                  <a:pt x="7381358" y="3568007"/>
                </a:lnTo>
                <a:lnTo>
                  <a:pt x="0" y="35680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07614" y="2978658"/>
            <a:ext cx="8813358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241 -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Anna VAN WERSCH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242 -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Babette ROSMAN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243 -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Emmy PORDON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244 -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Marjet GROEN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245 -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Vera TIELEMAN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246 -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Mercedes GEIRNAERDT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618044" y="2356654"/>
            <a:ext cx="8927554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MTD WOMEN CYCLING TEAM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2781">
            <a:off x="2811389" y="4108771"/>
            <a:ext cx="4361602" cy="4416122"/>
          </a:xfrm>
          <a:custGeom>
            <a:avLst/>
            <a:gdLst/>
            <a:ahLst/>
            <a:cxnLst/>
            <a:rect r="r" b="b" t="t" l="l"/>
            <a:pathLst>
              <a:path h="4416122" w="4361602">
                <a:moveTo>
                  <a:pt x="0" y="0"/>
                </a:moveTo>
                <a:lnTo>
                  <a:pt x="4361602" y="0"/>
                </a:lnTo>
                <a:lnTo>
                  <a:pt x="4361602" y="4416122"/>
                </a:lnTo>
                <a:lnTo>
                  <a:pt x="0" y="44161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25" t="0" r="-625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07614" y="2978658"/>
            <a:ext cx="8813358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141 -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Émilie FORTIN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142 -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Ashley FRYE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143 -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Fiona MANGAN 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144 -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Mara ROLDAN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145 -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Nicole STEINMETZ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146 -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Claire WINDSOR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626399" y="2508489"/>
            <a:ext cx="615987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CYNISCA CYCLING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7272">
            <a:off x="746162" y="4675226"/>
            <a:ext cx="7343284" cy="2801119"/>
          </a:xfrm>
          <a:custGeom>
            <a:avLst/>
            <a:gdLst/>
            <a:ahLst/>
            <a:cxnLst/>
            <a:rect r="r" b="b" t="t" l="l"/>
            <a:pathLst>
              <a:path h="2801119" w="7343284">
                <a:moveTo>
                  <a:pt x="0" y="0"/>
                </a:moveTo>
                <a:lnTo>
                  <a:pt x="7343284" y="0"/>
                </a:lnTo>
                <a:lnTo>
                  <a:pt x="7343284" y="2801119"/>
                </a:lnTo>
                <a:lnTo>
                  <a:pt x="0" y="28011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07614" y="2978658"/>
            <a:ext cx="8813358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131 -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Maïté BARTHELS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132 -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Bonmati CLARET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133 -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Rotem GAFINOVITZ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134 -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Annika LIEHNER 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135 -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Coline RABY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136 -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Liv WENZEL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619588" y="2384713"/>
            <a:ext cx="841609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TEAM HESS SPORTSGROUP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2781">
            <a:off x="2341321" y="3522770"/>
            <a:ext cx="5398906" cy="5466393"/>
          </a:xfrm>
          <a:custGeom>
            <a:avLst/>
            <a:gdLst/>
            <a:ahLst/>
            <a:cxnLst/>
            <a:rect r="r" b="b" t="t" l="l"/>
            <a:pathLst>
              <a:path h="5466393" w="5398906">
                <a:moveTo>
                  <a:pt x="0" y="0"/>
                </a:moveTo>
                <a:lnTo>
                  <a:pt x="5398907" y="0"/>
                </a:lnTo>
                <a:lnTo>
                  <a:pt x="5398907" y="5466393"/>
                </a:lnTo>
                <a:lnTo>
                  <a:pt x="0" y="54663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25" t="0" r="-625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07614" y="2978658"/>
            <a:ext cx="8813358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121 -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Tilde HAMMARSTROM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122 -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Connie HAYES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123 -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Hayley SIMMONDS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124 -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Camille DEVIGNE 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125 -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Cindy POMARES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126 -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Georgia BULLARD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629836" y="2570947"/>
            <a:ext cx="5021389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AWOL O'SHEA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2781">
            <a:off x="2811389" y="4108771"/>
            <a:ext cx="4361602" cy="4416122"/>
          </a:xfrm>
          <a:custGeom>
            <a:avLst/>
            <a:gdLst/>
            <a:ahLst/>
            <a:cxnLst/>
            <a:rect r="r" b="b" t="t" l="l"/>
            <a:pathLst>
              <a:path h="4416122" w="4361602">
                <a:moveTo>
                  <a:pt x="0" y="0"/>
                </a:moveTo>
                <a:lnTo>
                  <a:pt x="4361602" y="0"/>
                </a:lnTo>
                <a:lnTo>
                  <a:pt x="4361602" y="4416122"/>
                </a:lnTo>
                <a:lnTo>
                  <a:pt x="0" y="44161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25" t="0" r="-625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07614" y="2978658"/>
            <a:ext cx="8813358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111 -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Katarzyna WILKOS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112 -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Dominika WLODARCZYK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113 -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Olga WANKIEWICZ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114 -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Nikola BAJGEROVA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115 -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Monika BRZEZNA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116 -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Nikol PLOSAJ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616465" y="2327957"/>
            <a:ext cx="945064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ATOM DEWELOPER WROCLAW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2781">
            <a:off x="2322867" y="3586787"/>
            <a:ext cx="5338647" cy="5405380"/>
          </a:xfrm>
          <a:custGeom>
            <a:avLst/>
            <a:gdLst/>
            <a:ahLst/>
            <a:cxnLst/>
            <a:rect r="r" b="b" t="t" l="l"/>
            <a:pathLst>
              <a:path h="5405380" w="5338647">
                <a:moveTo>
                  <a:pt x="0" y="0"/>
                </a:moveTo>
                <a:lnTo>
                  <a:pt x="5338647" y="0"/>
                </a:lnTo>
                <a:lnTo>
                  <a:pt x="5338647" y="5405380"/>
                </a:lnTo>
                <a:lnTo>
                  <a:pt x="0" y="54053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25" t="0" r="-625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07614" y="2978658"/>
            <a:ext cx="8813358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101 -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Quinty SCHOENS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102 -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Femke GERRITSE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103 -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Kirstie VAN HAAFTEN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104 -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Julia VAN BOKHOVEN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105 -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Lisa VAN HELVOIRT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106 -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Laura MOLENAAR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189903" y="2485571"/>
            <a:ext cx="865905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PARKHOTEL VALKENBURG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9132">
            <a:off x="1202431" y="4218091"/>
            <a:ext cx="6316336" cy="4067720"/>
          </a:xfrm>
          <a:custGeom>
            <a:avLst/>
            <a:gdLst/>
            <a:ahLst/>
            <a:cxnLst/>
            <a:rect r="r" b="b" t="t" l="l"/>
            <a:pathLst>
              <a:path h="4067720" w="6316336">
                <a:moveTo>
                  <a:pt x="0" y="0"/>
                </a:moveTo>
                <a:lnTo>
                  <a:pt x="6316336" y="0"/>
                </a:lnTo>
                <a:lnTo>
                  <a:pt x="6316336" y="4067720"/>
                </a:lnTo>
                <a:lnTo>
                  <a:pt x="0" y="40677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7639" r="0" b="-27639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11058" y="3042081"/>
            <a:ext cx="7641944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91 -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Fauve BASTIAENSSEN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92 -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Mieke DOCX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93 -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Mijntje GEURTS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94 -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Esmée GIELKENS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95 -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Quinty VAN DE GUCHTE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96 -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Julie SAP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228374" y="2665402"/>
            <a:ext cx="538105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LOTTO-DSTNY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51381">
            <a:off x="1959182" y="4127986"/>
            <a:ext cx="5393321" cy="4494434"/>
          </a:xfrm>
          <a:custGeom>
            <a:avLst/>
            <a:gdLst/>
            <a:ahLst/>
            <a:cxnLst/>
            <a:rect r="r" b="b" t="t" l="l"/>
            <a:pathLst>
              <a:path h="4494434" w="5393321">
                <a:moveTo>
                  <a:pt x="0" y="0"/>
                </a:moveTo>
                <a:lnTo>
                  <a:pt x="5393321" y="0"/>
                </a:lnTo>
                <a:lnTo>
                  <a:pt x="5393321" y="4494434"/>
                </a:lnTo>
                <a:lnTo>
                  <a:pt x="0" y="44944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0901" t="-14285" r="-47290" b="-12743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11058" y="3042081"/>
            <a:ext cx="7641944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81 -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Flavie BOULAIS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82 -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Alana CASTRIQUE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83 -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Morgane COSTON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84 -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Spela KERN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85 -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Clara KOPPENBURG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86 -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Rachel NEYLAN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221342" y="2537619"/>
            <a:ext cx="771031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COFIDIS WOMEN TEAM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6090">
            <a:off x="2399442" y="4118395"/>
            <a:ext cx="4512801" cy="4512801"/>
          </a:xfrm>
          <a:custGeom>
            <a:avLst/>
            <a:gdLst/>
            <a:ahLst/>
            <a:cxnLst/>
            <a:rect r="r" b="b" t="t" l="l"/>
            <a:pathLst>
              <a:path h="4512801" w="4512801">
                <a:moveTo>
                  <a:pt x="0" y="0"/>
                </a:moveTo>
                <a:lnTo>
                  <a:pt x="4512801" y="0"/>
                </a:lnTo>
                <a:lnTo>
                  <a:pt x="4512801" y="4512801"/>
                </a:lnTo>
                <a:lnTo>
                  <a:pt x="0" y="4512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08771" y="2999964"/>
            <a:ext cx="8419846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71 -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Maaike COLJÉ 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72 -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Maryanne HINAULT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73 -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Anaïs MORICHON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74 -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Marie-Morgane LE DEUNFF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75 -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Anastasiya KOLESAVA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76 -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Megan ARMITAGE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217996" y="2476802"/>
            <a:ext cx="8818901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ARKEA PRO CYCLING TEAM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2781">
            <a:off x="2811389" y="4108771"/>
            <a:ext cx="4361602" cy="4416122"/>
          </a:xfrm>
          <a:custGeom>
            <a:avLst/>
            <a:gdLst/>
            <a:ahLst/>
            <a:cxnLst/>
            <a:rect r="r" b="b" t="t" l="l"/>
            <a:pathLst>
              <a:path h="4416122" w="4361602">
                <a:moveTo>
                  <a:pt x="0" y="0"/>
                </a:moveTo>
                <a:lnTo>
                  <a:pt x="4361602" y="0"/>
                </a:lnTo>
                <a:lnTo>
                  <a:pt x="4361602" y="4416122"/>
                </a:lnTo>
                <a:lnTo>
                  <a:pt x="0" y="44161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1249" t="-11893" r="-69285" b="-16182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11058" y="3042081"/>
            <a:ext cx="7641944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51 -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Sylvie SWINKELS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52 -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Josie NELSON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53 -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Tiril JORGENSEN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54 -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Mari Hole MOHR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55 -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Stine DALE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56 -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Magdalene LIND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187514" y="2442144"/>
            <a:ext cx="945064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TEAM COOP-HITEC PRODUCTS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6090">
            <a:off x="2399442" y="4118395"/>
            <a:ext cx="4512801" cy="4512801"/>
          </a:xfrm>
          <a:custGeom>
            <a:avLst/>
            <a:gdLst/>
            <a:ahLst/>
            <a:cxnLst/>
            <a:rect r="r" b="b" t="t" l="l"/>
            <a:pathLst>
              <a:path h="4512801" w="4512801">
                <a:moveTo>
                  <a:pt x="0" y="0"/>
                </a:moveTo>
                <a:lnTo>
                  <a:pt x="4512801" y="0"/>
                </a:lnTo>
                <a:lnTo>
                  <a:pt x="4512801" y="4512801"/>
                </a:lnTo>
                <a:lnTo>
                  <a:pt x="0" y="4512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08131" y="2988183"/>
            <a:ext cx="8637436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41 -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Idoia ERASO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42 -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Nadia QUAGLIOTTO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43 -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Marta ROMEU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44 -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Nicole Aileen SCHWEIKART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45 -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Mireia TRIAS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46 -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Usoa OSTOLAZA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217996" y="2476802"/>
            <a:ext cx="8818901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LABORAL KUTXA - EUSKADI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2781">
            <a:off x="2811389" y="4108771"/>
            <a:ext cx="4361602" cy="4416122"/>
          </a:xfrm>
          <a:custGeom>
            <a:avLst/>
            <a:gdLst/>
            <a:ahLst/>
            <a:cxnLst/>
            <a:rect r="r" b="b" t="t" l="l"/>
            <a:pathLst>
              <a:path h="4416122" w="4361602">
                <a:moveTo>
                  <a:pt x="0" y="0"/>
                </a:moveTo>
                <a:lnTo>
                  <a:pt x="4361602" y="0"/>
                </a:lnTo>
                <a:lnTo>
                  <a:pt x="4361602" y="4416122"/>
                </a:lnTo>
                <a:lnTo>
                  <a:pt x="0" y="44161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25" t="0" r="-625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07614" y="2978658"/>
            <a:ext cx="8813358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231 -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Marijke DE SMEDT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232 -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Eleanor WISEMAN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233 -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Sophie BROUCKAERT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234 -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Chloé DESMET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235 -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Marie VANDECASTEELE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236 -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Cynthia BEYNE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619588" y="2384713"/>
            <a:ext cx="841609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KDM-PACK CYCLING TEAM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9132">
            <a:off x="1202431" y="4218091"/>
            <a:ext cx="6316336" cy="4067720"/>
          </a:xfrm>
          <a:custGeom>
            <a:avLst/>
            <a:gdLst/>
            <a:ahLst/>
            <a:cxnLst/>
            <a:rect r="r" b="b" t="t" l="l"/>
            <a:pathLst>
              <a:path h="4067720" w="6316336">
                <a:moveTo>
                  <a:pt x="0" y="0"/>
                </a:moveTo>
                <a:lnTo>
                  <a:pt x="6316336" y="0"/>
                </a:lnTo>
                <a:lnTo>
                  <a:pt x="6316336" y="4067720"/>
                </a:lnTo>
                <a:lnTo>
                  <a:pt x="0" y="40677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1447" t="-12775" r="-25687" b="-15739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11058" y="3042081"/>
            <a:ext cx="7641944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31 -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Maureen ARENS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32 -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Julia GRÉGOIRE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33 -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Mirre KNAVEN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34 -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Julia KOPECKY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35 -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Jade LINTHOUDT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36 -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Noëlle RUETSCHI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209532" y="2322987"/>
            <a:ext cx="11622677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AG INSURANCE - SOUDAL QUICK STEP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9132">
            <a:off x="1202431" y="4218091"/>
            <a:ext cx="6316336" cy="4067720"/>
          </a:xfrm>
          <a:custGeom>
            <a:avLst/>
            <a:gdLst/>
            <a:ahLst/>
            <a:cxnLst/>
            <a:rect r="r" b="b" t="t" l="l"/>
            <a:pathLst>
              <a:path h="4067720" w="6316336">
                <a:moveTo>
                  <a:pt x="0" y="0"/>
                </a:moveTo>
                <a:lnTo>
                  <a:pt x="6316336" y="0"/>
                </a:lnTo>
                <a:lnTo>
                  <a:pt x="6316336" y="4067720"/>
                </a:lnTo>
                <a:lnTo>
                  <a:pt x="0" y="40677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960" t="0" r="-7959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09527" y="3013897"/>
            <a:ext cx="8162498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Amber AERNOUTS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Lotte CLAES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Audrey DE KEERSMAEKER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Marieke MEERT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Fien DELBAERE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231898" y="2729443"/>
            <a:ext cx="4213716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BELGIQUE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9132">
            <a:off x="1202431" y="4218091"/>
            <a:ext cx="6316336" cy="4067720"/>
          </a:xfrm>
          <a:custGeom>
            <a:avLst/>
            <a:gdLst/>
            <a:ahLst/>
            <a:cxnLst/>
            <a:rect r="r" b="b" t="t" l="l"/>
            <a:pathLst>
              <a:path h="4067720" w="6316336">
                <a:moveTo>
                  <a:pt x="0" y="0"/>
                </a:moveTo>
                <a:lnTo>
                  <a:pt x="6316336" y="0"/>
                </a:lnTo>
                <a:lnTo>
                  <a:pt x="6316336" y="4067720"/>
                </a:lnTo>
                <a:lnTo>
                  <a:pt x="0" y="40677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5975" r="0" b="-5975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11058" y="3042081"/>
            <a:ext cx="7641944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Anastasia CARBONARI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Beatrice CAUDERA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Carlotta CIPRESSI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Francesca PELLEGRINI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Linda ZANETTI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Federica PIERGIOVANNI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218983" y="2494740"/>
            <a:ext cx="8491925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UAE DEVELOPMENT TEAM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5990">
            <a:off x="2596680" y="4240384"/>
            <a:ext cx="4118326" cy="4118326"/>
          </a:xfrm>
          <a:custGeom>
            <a:avLst/>
            <a:gdLst/>
            <a:ahLst/>
            <a:cxnLst/>
            <a:rect r="r" b="b" t="t" l="l"/>
            <a:pathLst>
              <a:path h="4118326" w="4118326">
                <a:moveTo>
                  <a:pt x="0" y="0"/>
                </a:moveTo>
                <a:lnTo>
                  <a:pt x="4118326" y="0"/>
                </a:lnTo>
                <a:lnTo>
                  <a:pt x="4118326" y="4118326"/>
                </a:lnTo>
                <a:lnTo>
                  <a:pt x="0" y="41183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11058" y="3042081"/>
            <a:ext cx="7641944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Nienke VEENHOVEN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Maud OUDEMAN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Karlijn SWINKELS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Fem VAN EMPEL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Linda RIEDMANN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Noemi RUEGG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228303" y="2664121"/>
            <a:ext cx="5404406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JUMBO-VISMA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87635">
            <a:off x="2123429" y="4188131"/>
            <a:ext cx="5737522" cy="4112122"/>
          </a:xfrm>
          <a:custGeom>
            <a:avLst/>
            <a:gdLst/>
            <a:ahLst/>
            <a:cxnLst/>
            <a:rect r="r" b="b" t="t" l="l"/>
            <a:pathLst>
              <a:path h="4112122" w="5737522">
                <a:moveTo>
                  <a:pt x="0" y="0"/>
                </a:moveTo>
                <a:lnTo>
                  <a:pt x="5737522" y="0"/>
                </a:lnTo>
                <a:lnTo>
                  <a:pt x="5737522" y="4112122"/>
                </a:lnTo>
                <a:lnTo>
                  <a:pt x="0" y="41121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07614" y="2978658"/>
            <a:ext cx="8813358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221 -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Anne-Sofie DOOMS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222 -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Hanna THEYS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223 -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Dévon KUIJSTERMANS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224 -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Amber LACOMPTE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225 -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Emma BENAERENS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226 -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Marieke GOOSSENAERTS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616058" y="2320553"/>
            <a:ext cx="9585620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DD GROUP - ISOREX - NO AQUA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86693">
            <a:off x="1486408" y="4928564"/>
            <a:ext cx="6338869" cy="2759986"/>
          </a:xfrm>
          <a:custGeom>
            <a:avLst/>
            <a:gdLst/>
            <a:ahLst/>
            <a:cxnLst/>
            <a:rect r="r" b="b" t="t" l="l"/>
            <a:pathLst>
              <a:path h="2759986" w="6338869">
                <a:moveTo>
                  <a:pt x="0" y="0"/>
                </a:moveTo>
                <a:lnTo>
                  <a:pt x="6338869" y="0"/>
                </a:lnTo>
                <a:lnTo>
                  <a:pt x="6338869" y="2759986"/>
                </a:lnTo>
                <a:lnTo>
                  <a:pt x="0" y="27599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397" t="-16630" r="-18967" b="-54371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07614" y="2978658"/>
            <a:ext cx="8813358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211 -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Camilla DE BLEECKER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212 -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Vibeke LYSTAD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213 -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Naomi DE ROECK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214 -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Elise Marie OLSEN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215 -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Stine Marie SNORTHEIM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216 -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Aidi Gerde TUISK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626629" y="2512673"/>
            <a:ext cx="6083607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KEUKENS REDANT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2781">
            <a:off x="2811389" y="4108771"/>
            <a:ext cx="4361602" cy="4416122"/>
          </a:xfrm>
          <a:custGeom>
            <a:avLst/>
            <a:gdLst/>
            <a:ahLst/>
            <a:cxnLst/>
            <a:rect r="r" b="b" t="t" l="l"/>
            <a:pathLst>
              <a:path h="4416122" w="4361602">
                <a:moveTo>
                  <a:pt x="0" y="0"/>
                </a:moveTo>
                <a:lnTo>
                  <a:pt x="4361602" y="0"/>
                </a:lnTo>
                <a:lnTo>
                  <a:pt x="4361602" y="4416122"/>
                </a:lnTo>
                <a:lnTo>
                  <a:pt x="0" y="44161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5227" r="0" b="-5227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07614" y="2978658"/>
            <a:ext cx="8813358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201 -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Louise JACQUEMIN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202 -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Kristi KULDKEPP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203 -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Ursula LINDEN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204 -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Femke MELIS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205 -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Elke TIMPERMAN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206 -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Nele VAN BAELEN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609356" y="2198761"/>
            <a:ext cx="11805669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BALOISE WALLONIE-BRUXELLES LADIES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2781">
            <a:off x="2811389" y="4108771"/>
            <a:ext cx="4361602" cy="4416122"/>
          </a:xfrm>
          <a:custGeom>
            <a:avLst/>
            <a:gdLst/>
            <a:ahLst/>
            <a:cxnLst/>
            <a:rect r="r" b="b" t="t" l="l"/>
            <a:pathLst>
              <a:path h="4416122" w="4361602">
                <a:moveTo>
                  <a:pt x="0" y="0"/>
                </a:moveTo>
                <a:lnTo>
                  <a:pt x="4361602" y="0"/>
                </a:lnTo>
                <a:lnTo>
                  <a:pt x="4361602" y="4416122"/>
                </a:lnTo>
                <a:lnTo>
                  <a:pt x="0" y="44161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25" t="0" r="-625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07614" y="2978658"/>
            <a:ext cx="8813358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191 -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Laura VAINIONPAA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192 -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Jade LENAERS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193 -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Saartje VANDENBROUCKE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194 -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Fiona MERTENS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195 -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Ellen KLINGE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196 -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Fien DEWISPELAERE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621079" y="2411807"/>
            <a:ext cx="7922226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CARBONBIKE-GIORDANA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53749">
            <a:off x="1270132" y="3642533"/>
            <a:ext cx="6732343" cy="5047476"/>
          </a:xfrm>
          <a:custGeom>
            <a:avLst/>
            <a:gdLst/>
            <a:ahLst/>
            <a:cxnLst/>
            <a:rect r="r" b="b" t="t" l="l"/>
            <a:pathLst>
              <a:path h="5047476" w="6732343">
                <a:moveTo>
                  <a:pt x="0" y="0"/>
                </a:moveTo>
                <a:lnTo>
                  <a:pt x="6732343" y="0"/>
                </a:lnTo>
                <a:lnTo>
                  <a:pt x="6732343" y="5047476"/>
                </a:lnTo>
                <a:lnTo>
                  <a:pt x="0" y="50474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11058" y="3042081"/>
            <a:ext cx="7641944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181 -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Léonie LAUBIG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182 -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Karolina PEREKITKO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183 -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Ines VAN DER LINDEN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184 -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Marie DEZANDEZ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185 -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Ilona FEYTOU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186 -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Noémie DAUMAS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226971" y="2639914"/>
            <a:ext cx="5845656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GROUPE ABADIE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2781">
            <a:off x="2811389" y="4108771"/>
            <a:ext cx="4361602" cy="4416122"/>
          </a:xfrm>
          <a:custGeom>
            <a:avLst/>
            <a:gdLst/>
            <a:ahLst/>
            <a:cxnLst/>
            <a:rect r="r" b="b" t="t" l="l"/>
            <a:pathLst>
              <a:path h="4416122" w="4361602">
                <a:moveTo>
                  <a:pt x="0" y="0"/>
                </a:moveTo>
                <a:lnTo>
                  <a:pt x="4361602" y="0"/>
                </a:lnTo>
                <a:lnTo>
                  <a:pt x="4361602" y="4416122"/>
                </a:lnTo>
                <a:lnTo>
                  <a:pt x="0" y="44161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25" t="0" r="-625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07614" y="2978658"/>
            <a:ext cx="8813358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171 -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Henrietta COLBORNE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172 -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Femke DE VRIES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173 -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Petra WELMERS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174 -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Marissa BAKS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175 -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Anneke DIJKSTRA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176 -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Melissa VAN NECK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622938" y="2445596"/>
            <a:ext cx="7306305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GT KRUSH REBELLEASE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5788">
            <a:off x="-198172" y="8778856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8"/>
                </a:lnTo>
                <a:lnTo>
                  <a:pt x="0" y="95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655843" cy="1552823"/>
          </a:xfrm>
          <a:custGeom>
            <a:avLst/>
            <a:gdLst/>
            <a:ahLst/>
            <a:cxnLst/>
            <a:rect r="r" b="b" t="t" l="l"/>
            <a:pathLst>
              <a:path h="1552823" w="4655843">
                <a:moveTo>
                  <a:pt x="0" y="0"/>
                </a:moveTo>
                <a:lnTo>
                  <a:pt x="4655843" y="0"/>
                </a:lnTo>
                <a:lnTo>
                  <a:pt x="4655843" y="1552823"/>
                </a:lnTo>
                <a:lnTo>
                  <a:pt x="0" y="1552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5788">
            <a:off x="-198172" y="989454"/>
            <a:ext cx="18684345" cy="958888"/>
          </a:xfrm>
          <a:custGeom>
            <a:avLst/>
            <a:gdLst/>
            <a:ahLst/>
            <a:cxnLst/>
            <a:rect r="r" b="b" t="t" l="l"/>
            <a:pathLst>
              <a:path h="958888" w="18684345">
                <a:moveTo>
                  <a:pt x="0" y="0"/>
                </a:moveTo>
                <a:lnTo>
                  <a:pt x="18684344" y="0"/>
                </a:lnTo>
                <a:lnTo>
                  <a:pt x="18684344" y="958887"/>
                </a:lnTo>
                <a:lnTo>
                  <a:pt x="0" y="95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5788">
            <a:off x="1612341" y="1922266"/>
            <a:ext cx="16873646" cy="865962"/>
          </a:xfrm>
          <a:custGeom>
            <a:avLst/>
            <a:gdLst/>
            <a:ahLst/>
            <a:cxnLst/>
            <a:rect r="r" b="b" t="t" l="l"/>
            <a:pathLst>
              <a:path h="865962" w="16873646">
                <a:moveTo>
                  <a:pt x="0" y="0"/>
                </a:moveTo>
                <a:lnTo>
                  <a:pt x="16873646" y="0"/>
                </a:lnTo>
                <a:lnTo>
                  <a:pt x="16873646" y="865962"/>
                </a:lnTo>
                <a:lnTo>
                  <a:pt x="0" y="865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8307" r="-6158" b="-6959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2781">
            <a:off x="2811389" y="4108771"/>
            <a:ext cx="4361602" cy="4416122"/>
          </a:xfrm>
          <a:custGeom>
            <a:avLst/>
            <a:gdLst/>
            <a:ahLst/>
            <a:cxnLst/>
            <a:rect r="r" b="b" t="t" l="l"/>
            <a:pathLst>
              <a:path h="4416122" w="4361602">
                <a:moveTo>
                  <a:pt x="0" y="0"/>
                </a:moveTo>
                <a:lnTo>
                  <a:pt x="4361602" y="0"/>
                </a:lnTo>
                <a:lnTo>
                  <a:pt x="4361602" y="4416122"/>
                </a:lnTo>
                <a:lnTo>
                  <a:pt x="0" y="44161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25" t="0" r="-625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377950">
            <a:off x="5793572" y="8491719"/>
            <a:ext cx="1269010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#agtourdelasemois</a:t>
            </a:r>
          </a:p>
        </p:txBody>
      </p:sp>
      <p:sp>
        <p:nvSpPr>
          <p:cNvPr name="TextBox 8" id="8"/>
          <p:cNvSpPr txBox="true"/>
          <p:nvPr/>
        </p:nvSpPr>
        <p:spPr>
          <a:xfrm rot="-372985">
            <a:off x="9007614" y="2978658"/>
            <a:ext cx="8813358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161 -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Chloé CHARPENTIER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162 -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Perrine CLAUZEL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163 -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Eloïse PREVOTEAU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164 -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Adèle DESGAGNES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165 -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Joséphine PÉLOQUIN 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FC348"/>
                </a:solidFill>
                <a:latin typeface="Open Sans Extra Bold"/>
              </a:rPr>
              <a:t>166 -</a:t>
            </a:r>
            <a:r>
              <a:rPr lang="en-US" sz="4200">
                <a:solidFill>
                  <a:srgbClr val="00437A"/>
                </a:solidFill>
                <a:latin typeface="Open Sans Extra Bold"/>
              </a:rPr>
              <a:t> Fabienne BURI</a:t>
            </a:r>
          </a:p>
        </p:txBody>
      </p:sp>
      <p:sp>
        <p:nvSpPr>
          <p:cNvPr name="TextBox 9" id="9"/>
          <p:cNvSpPr txBox="true"/>
          <p:nvPr/>
        </p:nvSpPr>
        <p:spPr>
          <a:xfrm rot="-377950">
            <a:off x="632696" y="1712658"/>
            <a:ext cx="433368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437A"/>
                </a:solidFill>
                <a:latin typeface="Open Sans Extra Bold"/>
              </a:rPr>
              <a:t>COMPOSITION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33987" y="9565181"/>
            <a:ext cx="500062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sz="3800">
                <a:solidFill>
                  <a:srgbClr val="00437A"/>
                </a:solidFill>
                <a:latin typeface="Open Sans Extra Bold"/>
              </a:rPr>
              <a:t>Etape 1 - 15/09/2023</a:t>
            </a:r>
          </a:p>
        </p:txBody>
      </p:sp>
      <p:sp>
        <p:nvSpPr>
          <p:cNvPr name="TextBox 11" id="11"/>
          <p:cNvSpPr txBox="true"/>
          <p:nvPr/>
        </p:nvSpPr>
        <p:spPr>
          <a:xfrm rot="-377950">
            <a:off x="1624657" y="2476829"/>
            <a:ext cx="6736984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79"/>
              </a:lnSpc>
            </a:pPr>
            <a:r>
              <a:rPr lang="en-US" sz="4199">
                <a:solidFill>
                  <a:srgbClr val="7FC348"/>
                </a:solidFill>
                <a:latin typeface="Open Sans Extra Bold"/>
              </a:rPr>
              <a:t>GRAND EST-KOMUGI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DAFsRXa3xzQ</dc:identifier>
  <dcterms:modified xsi:type="dcterms:W3CDTF">2011-08-01T06:04:30Z</dcterms:modified>
  <cp:revision>1</cp:revision>
  <dc:title>Ppt présentation compo Semois</dc:title>
</cp:coreProperties>
</file>